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58" r:id="rId5"/>
    <p:sldId id="257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EF3"/>
    <a:srgbClr val="BFC4D7"/>
    <a:srgbClr val="D9DCE7"/>
    <a:srgbClr val="CBCFDF"/>
    <a:srgbClr val="3333CC"/>
    <a:srgbClr val="3333FF"/>
    <a:srgbClr val="343434"/>
    <a:srgbClr val="565656"/>
    <a:srgbClr val="959E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D796CF4-79A7-402F-92C1-641673431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6880F6-008F-4DC2-961D-E736410C833C}" type="slidenum">
              <a:rPr lang="en-US"/>
              <a:pPr/>
              <a:t>1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6880F6-008F-4DC2-961D-E736410C833C}" type="slidenum">
              <a:rPr lang="en-US"/>
              <a:pPr/>
              <a:t>2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6880F6-008F-4DC2-961D-E736410C833C}" type="slidenum">
              <a:rPr lang="en-US"/>
              <a:pPr/>
              <a:t>3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C9F27B-03A7-4670-8F4C-FF33DAE17AA6}" type="slidenum">
              <a:rPr lang="en-US"/>
              <a:pPr/>
              <a:t>4</a:t>
            </a:fld>
            <a:endParaRPr 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6C3CDF-4DAF-4164-A203-3B59D4EB32BA}" type="slidenum">
              <a:rPr lang="en-US"/>
              <a:pPr/>
              <a:t>5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72DC4-2900-476D-9C59-812CCBB12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2AB02-C1EB-43F2-B511-6EB772DAA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F4496-A006-4524-A08F-18D349406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49AB4-F85D-4591-B792-E3B8A59CE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4A5F9-14A4-417C-92D5-3D4CCCFE0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5A87F-6E37-4F6E-8C9B-59D570A6C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4374A-012D-456F-823A-16B964553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C9701-101E-4636-814D-0B8A118CC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266B1-6856-4D2B-9609-07DFD0F73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A6B1-408F-43CB-9FA3-9E8D912AB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73ADE-1E66-43EE-97B6-02BA35F60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F6B49FF-A365-4E12-A715-310FB6BF3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11" Type="http://schemas.openxmlformats.org/officeDocument/2006/relationships/image" Target="../media/image7.jpeg"/><Relationship Id="rId5" Type="http://schemas.openxmlformats.org/officeDocument/2006/relationships/image" Target="../media/image1.jpeg"/><Relationship Id="rId10" Type="http://schemas.openxmlformats.org/officeDocument/2006/relationships/image" Target="../media/image6.jpeg"/><Relationship Id="rId4" Type="http://schemas.openxmlformats.org/officeDocument/2006/relationships/slide" Target="slide4.xml"/><Relationship Id="rId9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wen.org/wp-content/uploads/King.Charles.I.1628.AD-1.jpg" TargetMode="External"/><Relationship Id="rId13" Type="http://schemas.openxmlformats.org/officeDocument/2006/relationships/image" Target="../media/image14.jpeg"/><Relationship Id="rId3" Type="http://schemas.openxmlformats.org/officeDocument/2006/relationships/slide" Target="slide5.xml"/><Relationship Id="rId7" Type="http://schemas.openxmlformats.org/officeDocument/2006/relationships/image" Target="../media/image9.png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2.png"/><Relationship Id="rId5" Type="http://schemas.openxmlformats.org/officeDocument/2006/relationships/hyperlink" Target="http://en.wikipedia.org/wiki/File:George_Percy.jpg" TargetMode="External"/><Relationship Id="rId10" Type="http://schemas.openxmlformats.org/officeDocument/2006/relationships/image" Target="../media/image11.jpeg"/><Relationship Id="rId4" Type="http://schemas.openxmlformats.org/officeDocument/2006/relationships/image" Target="../media/image1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slide" Target="slide5.xml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11" Type="http://schemas.openxmlformats.org/officeDocument/2006/relationships/image" Target="../media/image20.png"/><Relationship Id="rId5" Type="http://schemas.openxmlformats.org/officeDocument/2006/relationships/hyperlink" Target="http://en.wikipedia.org/wiki/File:George_Percy.jpg" TargetMode="External"/><Relationship Id="rId10" Type="http://schemas.openxmlformats.org/officeDocument/2006/relationships/image" Target="../media/image19.png"/><Relationship Id="rId4" Type="http://schemas.openxmlformats.org/officeDocument/2006/relationships/image" Target="../media/image1.jpe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slide" Target="slide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jpeg"/><Relationship Id="rId10" Type="http://schemas.openxmlformats.org/officeDocument/2006/relationships/image" Target="../media/image25.png"/><Relationship Id="rId4" Type="http://schemas.openxmlformats.org/officeDocument/2006/relationships/slide" Target="slide4.xml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</p:spPr>
        <p:txBody>
          <a:bodyPr/>
          <a:lstStyle/>
          <a:p>
            <a:pPr eaLnBrk="1" hangingPunct="1"/>
            <a:r>
              <a:rPr lang="en-US" sz="1400" b="1" smtClean="0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1400" dirty="0" smtClean="0"/>
              <a:t>Joseph Brant</a:t>
            </a: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5" name="Rectangl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Joseph Brant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67" name="Text Box 22"/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Wall</a:t>
            </a:r>
          </a:p>
        </p:txBody>
      </p:sp>
      <p:sp>
        <p:nvSpPr>
          <p:cNvPr id="2068" name="Text Box 2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/>
              <a:t>Info</a:t>
            </a:r>
          </a:p>
        </p:txBody>
      </p:sp>
      <p:sp>
        <p:nvSpPr>
          <p:cNvPr id="2069" name="Text Box 2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/>
              <a:t>Photos</a:t>
            </a:r>
          </a:p>
        </p:txBody>
      </p:sp>
      <p:sp>
        <p:nvSpPr>
          <p:cNvPr id="2072" name="Rectangle 27"/>
          <p:cNvSpPr>
            <a:spLocks noChangeArrowheads="1"/>
          </p:cNvSpPr>
          <p:nvPr/>
        </p:nvSpPr>
        <p:spPr bwMode="auto">
          <a:xfrm>
            <a:off x="2057400" y="1524000"/>
            <a:ext cx="6019800" cy="838200"/>
          </a:xfrm>
          <a:prstGeom prst="rect">
            <a:avLst/>
          </a:prstGeom>
          <a:solidFill>
            <a:srgbClr val="D9DCE7"/>
          </a:solidFill>
          <a:ln w="9525">
            <a:solidFill>
              <a:srgbClr val="D9DCE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Text Box 28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2074" name="Text Box 29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/>
              <a:t>Not feeling very hot today. &gt;.&lt;</a:t>
            </a:r>
            <a:endParaRPr lang="en-US" sz="1200" dirty="0"/>
          </a:p>
        </p:txBody>
      </p:sp>
      <p:sp>
        <p:nvSpPr>
          <p:cNvPr id="2075" name="Text Box 30"/>
          <p:cNvSpPr txBox="1">
            <a:spLocks noChangeArrowheads="1"/>
          </p:cNvSpPr>
          <p:nvPr/>
        </p:nvSpPr>
        <p:spPr bwMode="auto">
          <a:xfrm>
            <a:off x="2133600" y="1600200"/>
            <a:ext cx="2362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 smtClean="0">
                <a:solidFill>
                  <a:srgbClr val="343434"/>
                </a:solidFill>
              </a:rPr>
              <a:t>Update status</a:t>
            </a:r>
            <a:endParaRPr lang="en-US" sz="1000" dirty="0">
              <a:solidFill>
                <a:srgbClr val="343434"/>
              </a:solidFill>
            </a:endParaRPr>
          </a:p>
        </p:txBody>
      </p:sp>
      <p:sp>
        <p:nvSpPr>
          <p:cNvPr id="2076" name="Text Box 31"/>
          <p:cNvSpPr txBox="1">
            <a:spLocks noChangeArrowheads="1"/>
          </p:cNvSpPr>
          <p:nvPr/>
        </p:nvSpPr>
        <p:spPr bwMode="auto">
          <a:xfrm>
            <a:off x="7162800" y="1905000"/>
            <a:ext cx="685800" cy="244475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Share</a:t>
            </a:r>
          </a:p>
        </p:txBody>
      </p:sp>
      <p:sp>
        <p:nvSpPr>
          <p:cNvPr id="2077" name="Text Box 33"/>
          <p:cNvSpPr txBox="1">
            <a:spLocks noChangeArrowheads="1"/>
          </p:cNvSpPr>
          <p:nvPr/>
        </p:nvSpPr>
        <p:spPr bwMode="auto">
          <a:xfrm>
            <a:off x="152400" y="2667000"/>
            <a:ext cx="160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 smtClean="0"/>
              <a:t>Info</a:t>
            </a:r>
            <a:endParaRPr lang="en-US" sz="900" dirty="0"/>
          </a:p>
        </p:txBody>
      </p:sp>
      <p:sp>
        <p:nvSpPr>
          <p:cNvPr id="2081" name="Text Box 36"/>
          <p:cNvSpPr txBox="1">
            <a:spLocks noChangeArrowheads="1"/>
          </p:cNvSpPr>
          <p:nvPr/>
        </p:nvSpPr>
        <p:spPr bwMode="auto">
          <a:xfrm>
            <a:off x="152400" y="34290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Friends</a:t>
            </a:r>
          </a:p>
        </p:txBody>
      </p:sp>
      <p:sp>
        <p:nvSpPr>
          <p:cNvPr id="2083" name="Text Box 39"/>
          <p:cNvSpPr txBox="1">
            <a:spLocks noChangeArrowheads="1"/>
          </p:cNvSpPr>
          <p:nvPr/>
        </p:nvSpPr>
        <p:spPr bwMode="auto">
          <a:xfrm>
            <a:off x="914400" y="4038600"/>
            <a:ext cx="76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 smtClean="0"/>
              <a:t>Sir Guy Johnson</a:t>
            </a:r>
            <a:endParaRPr lang="en-US" sz="800" dirty="0"/>
          </a:p>
        </p:txBody>
      </p:sp>
      <p:sp>
        <p:nvSpPr>
          <p:cNvPr id="2092" name="Rectangle 54"/>
          <p:cNvSpPr>
            <a:spLocks noChangeArrowheads="1"/>
          </p:cNvSpPr>
          <p:nvPr/>
        </p:nvSpPr>
        <p:spPr bwMode="auto">
          <a:xfrm>
            <a:off x="2590800" y="25908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YAYYYYYY! I get to go back to England soon!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Jan. 1785 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/>
          </a:p>
        </p:txBody>
      </p:sp>
      <p:sp>
        <p:nvSpPr>
          <p:cNvPr id="2093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96" name="Rectangle 67"/>
          <p:cNvSpPr>
            <a:spLocks noChangeArrowheads="1"/>
          </p:cNvSpPr>
          <p:nvPr/>
        </p:nvSpPr>
        <p:spPr bwMode="auto">
          <a:xfrm>
            <a:off x="2590800" y="4038600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About to raid Cherry Valley! I’m so nervous right now. : / I hope this isn’t my last battle!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Nov. 11 1778 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/>
          </a:p>
        </p:txBody>
      </p:sp>
      <p:sp>
        <p:nvSpPr>
          <p:cNvPr id="2099" name="Rectangle 70"/>
          <p:cNvSpPr>
            <a:spLocks noChangeArrowheads="1"/>
          </p:cNvSpPr>
          <p:nvPr/>
        </p:nvSpPr>
        <p:spPr bwMode="auto">
          <a:xfrm>
            <a:off x="2590800" y="4724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Just finished attacking the colonial outposts on the New York Frontier.  I AM VICTORIOUS!!!!!!!!!!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Aug. 7 1777</a:t>
            </a:r>
            <a:r>
              <a:rPr lang="en-US" sz="800" dirty="0" smtClean="0">
                <a:solidFill>
                  <a:srgbClr val="3333CC"/>
                </a:solidFill>
              </a:rPr>
              <a:t> Like · Comment · See Friendship</a:t>
            </a:r>
            <a:endParaRPr lang="en-US" sz="800" dirty="0"/>
          </a:p>
        </p:txBody>
      </p:sp>
      <p:sp>
        <p:nvSpPr>
          <p:cNvPr id="2101" name="Rectangle 73"/>
          <p:cNvSpPr>
            <a:spLocks noChangeArrowheads="1"/>
          </p:cNvSpPr>
          <p:nvPr/>
        </p:nvSpPr>
        <p:spPr bwMode="auto">
          <a:xfrm>
            <a:off x="2590800" y="5486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</a:t>
            </a:r>
            <a:r>
              <a:rPr lang="en-US" sz="900" dirty="0" smtClean="0"/>
              <a:t> So sad : ‘ ( My trip to London is over.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May. 7 1776 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/>
          </a:p>
        </p:txBody>
      </p:sp>
      <p:sp>
        <p:nvSpPr>
          <p:cNvPr id="61" name="TextBox 60"/>
          <p:cNvSpPr txBox="1"/>
          <p:nvPr/>
        </p:nvSpPr>
        <p:spPr>
          <a:xfrm>
            <a:off x="914400" y="4876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James Boswell</a:t>
            </a:r>
            <a:endParaRPr lang="en-US" sz="800" dirty="0"/>
          </a:p>
        </p:txBody>
      </p:sp>
      <p:pic>
        <p:nvPicPr>
          <p:cNvPr id="64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057400" y="2458879"/>
            <a:ext cx="473868" cy="568641"/>
          </a:xfrm>
          <a:prstGeom prst="rect">
            <a:avLst/>
          </a:prstGeom>
          <a:noFill/>
        </p:spPr>
      </p:pic>
      <p:sp>
        <p:nvSpPr>
          <p:cNvPr id="66" name="Text Box 39"/>
          <p:cNvSpPr txBox="1">
            <a:spLocks noChangeArrowheads="1"/>
          </p:cNvSpPr>
          <p:nvPr/>
        </p:nvSpPr>
        <p:spPr bwMode="auto">
          <a:xfrm>
            <a:off x="914400" y="5867400"/>
            <a:ext cx="1143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 smtClean="0"/>
              <a:t>John Hill</a:t>
            </a:r>
            <a:endParaRPr lang="en-US" sz="800" dirty="0"/>
          </a:p>
        </p:txBody>
      </p:sp>
      <p:sp>
        <p:nvSpPr>
          <p:cNvPr id="55" name="Text Box 33"/>
          <p:cNvSpPr txBox="1">
            <a:spLocks noChangeArrowheads="1"/>
          </p:cNvSpPr>
          <p:nvPr/>
        </p:nvSpPr>
        <p:spPr bwMode="auto">
          <a:xfrm>
            <a:off x="152400" y="24384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 smtClean="0"/>
              <a:t>Wall</a:t>
            </a:r>
            <a:endParaRPr lang="en-US" sz="900" dirty="0"/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152400" y="3124200"/>
            <a:ext cx="160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 smtClean="0"/>
              <a:t>Friends</a:t>
            </a:r>
            <a:endParaRPr lang="en-US" sz="900" dirty="0"/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>
            <a:off x="152400" y="33528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Box 32"/>
          <p:cNvSpPr txBox="1">
            <a:spLocks noChangeArrowheads="1"/>
          </p:cNvSpPr>
          <p:nvPr/>
        </p:nvSpPr>
        <p:spPr bwMode="auto">
          <a:xfrm>
            <a:off x="152400" y="2895600"/>
            <a:ext cx="160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/>
              <a:t>Photos</a:t>
            </a:r>
          </a:p>
        </p:txBody>
      </p:sp>
      <p:pic>
        <p:nvPicPr>
          <p:cNvPr id="8200" name="Picture 8" descr="http://smallbuck.com/nashvillewebdesign/wp-content/uploads/2010/06/facebook_like_button_big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29600" y="1676400"/>
            <a:ext cx="628650" cy="279685"/>
          </a:xfrm>
          <a:prstGeom prst="rect">
            <a:avLst/>
          </a:prstGeom>
          <a:noFill/>
        </p:spPr>
      </p:pic>
      <p:pic>
        <p:nvPicPr>
          <p:cNvPr id="47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057400" y="3886200"/>
            <a:ext cx="473868" cy="568641"/>
          </a:xfrm>
          <a:prstGeom prst="rect">
            <a:avLst/>
          </a:prstGeom>
          <a:noFill/>
        </p:spPr>
      </p:pic>
      <p:pic>
        <p:nvPicPr>
          <p:cNvPr id="48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057400" y="4668679"/>
            <a:ext cx="473868" cy="568641"/>
          </a:xfrm>
          <a:prstGeom prst="rect">
            <a:avLst/>
          </a:prstGeom>
          <a:noFill/>
        </p:spPr>
      </p:pic>
      <p:pic>
        <p:nvPicPr>
          <p:cNvPr id="49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057400" y="5430679"/>
            <a:ext cx="473868" cy="568641"/>
          </a:xfrm>
          <a:prstGeom prst="rect">
            <a:avLst/>
          </a:prstGeom>
          <a:noFill/>
        </p:spPr>
      </p:pic>
      <p:sp>
        <p:nvSpPr>
          <p:cNvPr id="60" name="TextBox 59"/>
          <p:cNvSpPr txBox="1"/>
          <p:nvPr/>
        </p:nvSpPr>
        <p:spPr>
          <a:xfrm>
            <a:off x="3352800" y="3124200"/>
            <a:ext cx="2971800" cy="338554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James</a:t>
            </a:r>
            <a:r>
              <a:rPr lang="en-US" sz="800" dirty="0" smtClean="0"/>
              <a:t> </a:t>
            </a:r>
            <a:r>
              <a:rPr lang="en-US" sz="800" dirty="0" smtClean="0">
                <a:solidFill>
                  <a:schemeClr val="accent2"/>
                </a:solidFill>
              </a:rPr>
              <a:t>Hill</a:t>
            </a:r>
            <a:r>
              <a:rPr lang="en-US" sz="800" dirty="0" smtClean="0"/>
              <a:t> Take me with you please!</a:t>
            </a:r>
          </a:p>
          <a:p>
            <a:endParaRPr lang="en-US" sz="800" dirty="0"/>
          </a:p>
        </p:txBody>
      </p:sp>
      <p:pic>
        <p:nvPicPr>
          <p:cNvPr id="63" name="Picture 62" descr="bran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600" y="533400"/>
            <a:ext cx="1460500" cy="1752600"/>
          </a:xfrm>
          <a:prstGeom prst="rect">
            <a:avLst/>
          </a:prstGeom>
        </p:spPr>
      </p:pic>
      <p:pic>
        <p:nvPicPr>
          <p:cNvPr id="65" name="Picture 64" descr="guy johnson.b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8600" y="3733800"/>
            <a:ext cx="623734" cy="762000"/>
          </a:xfrm>
          <a:prstGeom prst="rect">
            <a:avLst/>
          </a:prstGeom>
        </p:spPr>
      </p:pic>
      <p:pic>
        <p:nvPicPr>
          <p:cNvPr id="67" name="Picture 66" descr="boswel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28600" y="4572000"/>
            <a:ext cx="587566" cy="812800"/>
          </a:xfrm>
          <a:prstGeom prst="rect">
            <a:avLst/>
          </a:prstGeom>
        </p:spPr>
      </p:pic>
      <p:pic>
        <p:nvPicPr>
          <p:cNvPr id="68" name="Picture 67" descr="John Hill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52400" y="5486400"/>
            <a:ext cx="685800" cy="895796"/>
          </a:xfrm>
          <a:prstGeom prst="rect">
            <a:avLst/>
          </a:prstGeom>
        </p:spPr>
      </p:pic>
      <p:pic>
        <p:nvPicPr>
          <p:cNvPr id="69" name="Picture 68" descr="John Hill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971800" y="3048000"/>
            <a:ext cx="304800" cy="398132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3352800" y="3505201"/>
            <a:ext cx="2971800" cy="461665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Gilbert Tice </a:t>
            </a:r>
            <a:r>
              <a:rPr lang="en-US" sz="800" dirty="0" smtClean="0"/>
              <a:t>I hope we have as much fun together as we did the first time.</a:t>
            </a:r>
          </a:p>
          <a:p>
            <a:endParaRPr lang="en-US" sz="800" dirty="0"/>
          </a:p>
        </p:txBody>
      </p:sp>
      <p:pic>
        <p:nvPicPr>
          <p:cNvPr id="51" name="Picture 50" descr="Gilbert Tice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971800" y="3505200"/>
            <a:ext cx="358111" cy="4905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</p:spPr>
        <p:txBody>
          <a:bodyPr/>
          <a:lstStyle/>
          <a:p>
            <a:pPr eaLnBrk="1" hangingPunct="1"/>
            <a:r>
              <a:rPr lang="en-US" sz="1400" b="1" smtClean="0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1400" dirty="0" smtClean="0"/>
              <a:t>Joseph Brant</a:t>
            </a: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5" name="Rectangl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Joseph Brant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74" name="Text Box 29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2092" name="Rectangle 54"/>
          <p:cNvSpPr>
            <a:spLocks noChangeArrowheads="1"/>
          </p:cNvSpPr>
          <p:nvPr/>
        </p:nvSpPr>
        <p:spPr bwMode="auto">
          <a:xfrm>
            <a:off x="2590800" y="4724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I loved exploring London with my good friend John Hill.  Thank you Gilbert for showing us around.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Mar. 19 1776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>
              <a:solidFill>
                <a:srgbClr val="3333CC"/>
              </a:solidFill>
            </a:endParaRPr>
          </a:p>
        </p:txBody>
      </p:sp>
      <p:sp>
        <p:nvSpPr>
          <p:cNvPr id="2093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58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52400" y="669424"/>
            <a:ext cx="1384300" cy="1661160"/>
          </a:xfrm>
          <a:prstGeom prst="rect">
            <a:avLst/>
          </a:prstGeom>
          <a:noFill/>
        </p:spPr>
      </p:pic>
      <p:sp>
        <p:nvSpPr>
          <p:cNvPr id="60" name="Text Box 36"/>
          <p:cNvSpPr txBox="1">
            <a:spLocks noChangeArrowheads="1"/>
          </p:cNvSpPr>
          <p:nvPr/>
        </p:nvSpPr>
        <p:spPr bwMode="auto">
          <a:xfrm>
            <a:off x="152400" y="25146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Friends</a:t>
            </a:r>
          </a:p>
        </p:txBody>
      </p:sp>
      <p:pic>
        <p:nvPicPr>
          <p:cNvPr id="61" name="Picture 14" descr="http://upload.wikimedia.org/wikipedia/commons/thumb/4/49/George_Percy.jpg/220px-George_Percy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57675" y="2819400"/>
            <a:ext cx="612647" cy="762000"/>
          </a:xfrm>
          <a:prstGeom prst="rect">
            <a:avLst/>
          </a:prstGeom>
          <a:noFill/>
        </p:spPr>
      </p:pic>
      <p:sp>
        <p:nvSpPr>
          <p:cNvPr id="62" name="Text Box 39"/>
          <p:cNvSpPr txBox="1">
            <a:spLocks noChangeArrowheads="1"/>
          </p:cNvSpPr>
          <p:nvPr/>
        </p:nvSpPr>
        <p:spPr bwMode="auto">
          <a:xfrm>
            <a:off x="838200" y="3048000"/>
            <a:ext cx="914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 smtClean="0"/>
              <a:t>King George III</a:t>
            </a:r>
            <a:endParaRPr lang="en-US" sz="800" dirty="0"/>
          </a:p>
        </p:txBody>
      </p:sp>
      <p:pic>
        <p:nvPicPr>
          <p:cNvPr id="63" name="Picture 16" descr="http://upload.wikimedia.org/wikipedia/commons/7/70/Portrait_of_King_James_I_%26_VI.jpg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228600" y="3658417"/>
            <a:ext cx="572179" cy="763888"/>
          </a:xfrm>
          <a:prstGeom prst="rect">
            <a:avLst/>
          </a:prstGeom>
          <a:noFill/>
        </p:spPr>
      </p:pic>
      <p:sp>
        <p:nvSpPr>
          <p:cNvPr id="64" name="TextBox 63"/>
          <p:cNvSpPr txBox="1"/>
          <p:nvPr/>
        </p:nvSpPr>
        <p:spPr>
          <a:xfrm>
            <a:off x="914400" y="3886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Queen Charlotte</a:t>
            </a:r>
            <a:endParaRPr lang="en-US" sz="800" dirty="0"/>
          </a:p>
        </p:txBody>
      </p:sp>
      <p:pic>
        <p:nvPicPr>
          <p:cNvPr id="35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981200" y="4592479"/>
            <a:ext cx="473868" cy="568641"/>
          </a:xfrm>
          <a:prstGeom prst="rect">
            <a:avLst/>
          </a:prstGeom>
          <a:noFill/>
        </p:spPr>
      </p:pic>
      <p:pic>
        <p:nvPicPr>
          <p:cNvPr id="6146" name="Picture 2" descr="http://www.owen.org/wp-content/uploads/King.Charles.I.1628.AD-1-251x300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195057" y="4495800"/>
            <a:ext cx="584103" cy="800100"/>
          </a:xfrm>
          <a:prstGeom prst="rect">
            <a:avLst/>
          </a:prstGeom>
          <a:noFill/>
        </p:spPr>
      </p:pic>
      <p:sp>
        <p:nvSpPr>
          <p:cNvPr id="52" name="TextBox 51"/>
          <p:cNvSpPr txBox="1"/>
          <p:nvPr/>
        </p:nvSpPr>
        <p:spPr>
          <a:xfrm>
            <a:off x="914400" y="4724400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Gilbert Tice</a:t>
            </a:r>
            <a:endParaRPr lang="en-US" sz="800" dirty="0"/>
          </a:p>
        </p:txBody>
      </p:sp>
      <p:pic>
        <p:nvPicPr>
          <p:cNvPr id="51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981200" y="2916079"/>
            <a:ext cx="473868" cy="568641"/>
          </a:xfrm>
          <a:prstGeom prst="rect">
            <a:avLst/>
          </a:prstGeom>
          <a:noFill/>
        </p:spPr>
      </p:pic>
      <p:sp>
        <p:nvSpPr>
          <p:cNvPr id="53" name="Rectangle 77"/>
          <p:cNvSpPr>
            <a:spLocks noChangeArrowheads="1"/>
          </p:cNvSpPr>
          <p:nvPr/>
        </p:nvSpPr>
        <p:spPr bwMode="auto">
          <a:xfrm>
            <a:off x="2667000" y="2895600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Big interview with London Magazine’s own James Boswell!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Apr. 2 1776 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/>
          </a:p>
        </p:txBody>
      </p:sp>
      <p:sp>
        <p:nvSpPr>
          <p:cNvPr id="68" name="Rectangle 75"/>
          <p:cNvSpPr>
            <a:spLocks noChangeArrowheads="1"/>
          </p:cNvSpPr>
          <p:nvPr/>
        </p:nvSpPr>
        <p:spPr bwMode="auto">
          <a:xfrm>
            <a:off x="2667000" y="1905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I think I really impressed Mr. Boswell yesterday!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Apr. 3 1776 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/>
          </a:p>
        </p:txBody>
      </p:sp>
      <p:pic>
        <p:nvPicPr>
          <p:cNvPr id="69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981200" y="1849279"/>
            <a:ext cx="473868" cy="568641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3048000" y="2362200"/>
            <a:ext cx="2971800" cy="338554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James</a:t>
            </a:r>
            <a:r>
              <a:rPr lang="en-US" sz="800" dirty="0" smtClean="0"/>
              <a:t> </a:t>
            </a:r>
            <a:r>
              <a:rPr lang="en-US" sz="800" dirty="0" smtClean="0">
                <a:solidFill>
                  <a:schemeClr val="accent2"/>
                </a:solidFill>
              </a:rPr>
              <a:t>Boswell </a:t>
            </a:r>
            <a:r>
              <a:rPr lang="en-US" sz="800" dirty="0" smtClean="0"/>
              <a:t>Yes you did sir!</a:t>
            </a:r>
          </a:p>
          <a:p>
            <a:endParaRPr lang="en-US" sz="800" dirty="0"/>
          </a:p>
        </p:txBody>
      </p:sp>
      <p:pic>
        <p:nvPicPr>
          <p:cNvPr id="38" name="Picture 37" descr="boswell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667000" y="2362200"/>
            <a:ext cx="304800" cy="421640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3048000" y="3505200"/>
            <a:ext cx="2971800" cy="338554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Molly Brant </a:t>
            </a:r>
            <a:r>
              <a:rPr lang="en-US" sz="800" dirty="0" smtClean="0"/>
              <a:t>You’ll do great big brother!</a:t>
            </a:r>
          </a:p>
          <a:p>
            <a:endParaRPr lang="en-US" sz="800" dirty="0"/>
          </a:p>
        </p:txBody>
      </p:sp>
      <p:pic>
        <p:nvPicPr>
          <p:cNvPr id="40" name="Picture 39" descr="molly brant.bmp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667000" y="3429000"/>
            <a:ext cx="304800" cy="476249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3048000" y="4038600"/>
            <a:ext cx="2971800" cy="338554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John Hill </a:t>
            </a:r>
            <a:r>
              <a:rPr lang="en-US" sz="800" dirty="0" smtClean="0"/>
              <a:t>Good Luck!</a:t>
            </a:r>
          </a:p>
          <a:p>
            <a:endParaRPr lang="en-US" sz="800" dirty="0"/>
          </a:p>
        </p:txBody>
      </p:sp>
      <p:pic>
        <p:nvPicPr>
          <p:cNvPr id="42" name="Picture 41" descr="John Hill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667000" y="3962400"/>
            <a:ext cx="339159" cy="443012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3048000" y="5410200"/>
            <a:ext cx="2971800" cy="338554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John Hill </a:t>
            </a:r>
            <a:r>
              <a:rPr lang="en-US" sz="800" dirty="0" smtClean="0"/>
              <a:t>I hope we get a chance to go back.</a:t>
            </a:r>
          </a:p>
          <a:p>
            <a:endParaRPr lang="en-US" sz="800" dirty="0"/>
          </a:p>
        </p:txBody>
      </p:sp>
      <p:pic>
        <p:nvPicPr>
          <p:cNvPr id="44" name="Picture 43" descr="John Hill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667000" y="5334000"/>
            <a:ext cx="339159" cy="443012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3048000" y="5943600"/>
            <a:ext cx="2971800" cy="338554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Gilbert Tice </a:t>
            </a:r>
            <a:r>
              <a:rPr lang="en-US" sz="800" dirty="0" smtClean="0"/>
              <a:t>You’re welcome my friend.</a:t>
            </a:r>
          </a:p>
          <a:p>
            <a:endParaRPr lang="en-US" sz="800" dirty="0"/>
          </a:p>
        </p:txBody>
      </p:sp>
      <p:pic>
        <p:nvPicPr>
          <p:cNvPr id="46" name="Picture 45" descr="Gilbert Tice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667000" y="5867400"/>
            <a:ext cx="381000" cy="5218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</p:spPr>
        <p:txBody>
          <a:bodyPr/>
          <a:lstStyle/>
          <a:p>
            <a:pPr eaLnBrk="1" hangingPunct="1"/>
            <a:r>
              <a:rPr lang="en-US" sz="1400" b="1" smtClean="0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1400" dirty="0" smtClean="0"/>
              <a:t>Joseph Brant</a:t>
            </a: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5" name="Rectangl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Joseph Brant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74" name="Text Box 29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2093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58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52400" y="669424"/>
            <a:ext cx="1384300" cy="1661160"/>
          </a:xfrm>
          <a:prstGeom prst="rect">
            <a:avLst/>
          </a:prstGeom>
          <a:noFill/>
        </p:spPr>
      </p:pic>
      <p:pic>
        <p:nvPicPr>
          <p:cNvPr id="38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057400" y="1620679"/>
            <a:ext cx="473868" cy="568641"/>
          </a:xfrm>
          <a:prstGeom prst="rect">
            <a:avLst/>
          </a:prstGeom>
          <a:noFill/>
        </p:spPr>
      </p:pic>
      <p:sp>
        <p:nvSpPr>
          <p:cNvPr id="39" name="Rectangle 54"/>
          <p:cNvSpPr>
            <a:spLocks noChangeArrowheads="1"/>
          </p:cNvSpPr>
          <p:nvPr/>
        </p:nvSpPr>
        <p:spPr bwMode="auto">
          <a:xfrm>
            <a:off x="2590800" y="1676400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Big day today, I have to present the tasks my tribe sent me to do to the leaders in London.  Wish me luck!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Mar. 14 1776 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>
              <a:solidFill>
                <a:srgbClr val="3333CC"/>
              </a:solidFill>
            </a:endParaRPr>
          </a:p>
        </p:txBody>
      </p:sp>
      <p:sp>
        <p:nvSpPr>
          <p:cNvPr id="41" name="Rectangle 54"/>
          <p:cNvSpPr>
            <a:spLocks noChangeArrowheads="1"/>
          </p:cNvSpPr>
          <p:nvPr/>
        </p:nvSpPr>
        <p:spPr bwMode="auto">
          <a:xfrm>
            <a:off x="2590800" y="2971800"/>
            <a:ext cx="449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</a:t>
            </a:r>
            <a:r>
              <a:rPr lang="en-US" sz="900" i="1" dirty="0" smtClean="0"/>
              <a:t> </a:t>
            </a:r>
            <a:r>
              <a:rPr lang="en-US" sz="900" dirty="0" smtClean="0"/>
              <a:t>I’m kicking it at St. James’s Palace.  What a great meal! Thanks to King George and his wife Queen Charlotte.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Feb. 29 1776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>
              <a:solidFill>
                <a:srgbClr val="3333CC"/>
              </a:solidFill>
            </a:endParaRPr>
          </a:p>
        </p:txBody>
      </p:sp>
      <p:pic>
        <p:nvPicPr>
          <p:cNvPr id="43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057400" y="4821079"/>
            <a:ext cx="473868" cy="568641"/>
          </a:xfrm>
          <a:prstGeom prst="rect">
            <a:avLst/>
          </a:prstGeom>
          <a:noFill/>
        </p:spPr>
      </p:pic>
      <p:sp>
        <p:nvSpPr>
          <p:cNvPr id="44" name="Rectangle 54"/>
          <p:cNvSpPr>
            <a:spLocks noChangeArrowheads="1"/>
          </p:cNvSpPr>
          <p:nvPr/>
        </p:nvSpPr>
        <p:spPr bwMode="auto">
          <a:xfrm>
            <a:off x="2590800" y="4876800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Graduation!  Finally graduated from Lebanon High School in Connecticut.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1763 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>
              <a:solidFill>
                <a:srgbClr val="3333CC"/>
              </a:solidFill>
            </a:endParaRPr>
          </a:p>
        </p:txBody>
      </p:sp>
      <p:pic>
        <p:nvPicPr>
          <p:cNvPr id="46" name="Picture 10" descr="http://edu.glogster.com/media/8/40/63/24/40632413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057400" y="2982208"/>
            <a:ext cx="490654" cy="588784"/>
          </a:xfrm>
          <a:prstGeom prst="rect">
            <a:avLst/>
          </a:prstGeom>
          <a:noFill/>
        </p:spPr>
      </p:pic>
      <p:pic>
        <p:nvPicPr>
          <p:cNvPr id="48" name="Picture 14" descr="http://upload.wikimedia.org/wikipedia/commons/thumb/4/49/George_Percy.jpg/220px-George_Percy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2680941" y="2286000"/>
            <a:ext cx="367060" cy="479457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3200400" y="2286000"/>
            <a:ext cx="3505200" cy="338554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John Hill </a:t>
            </a:r>
            <a:r>
              <a:rPr lang="en-US" sz="800" dirty="0" smtClean="0"/>
              <a:t>You are the best leader we could possibly have.</a:t>
            </a:r>
          </a:p>
          <a:p>
            <a:endParaRPr lang="en-US" sz="800" dirty="0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152400" y="25146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Friends</a:t>
            </a:r>
          </a:p>
        </p:txBody>
      </p:sp>
      <p:sp>
        <p:nvSpPr>
          <p:cNvPr id="26" name="Text Box 39"/>
          <p:cNvSpPr txBox="1">
            <a:spLocks noChangeArrowheads="1"/>
          </p:cNvSpPr>
          <p:nvPr/>
        </p:nvSpPr>
        <p:spPr bwMode="auto">
          <a:xfrm>
            <a:off x="762000" y="2895600"/>
            <a:ext cx="914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 smtClean="0"/>
              <a:t>Sir William Johnson</a:t>
            </a:r>
            <a:endParaRPr lang="en-US" sz="800" dirty="0"/>
          </a:p>
        </p:txBody>
      </p:sp>
      <p:pic>
        <p:nvPicPr>
          <p:cNvPr id="27" name="Picture 26" descr="Sir william johnson.b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8600" y="2819400"/>
            <a:ext cx="492271" cy="609600"/>
          </a:xfrm>
          <a:prstGeom prst="rect">
            <a:avLst/>
          </a:prstGeom>
        </p:spPr>
      </p:pic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762000" y="3733800"/>
            <a:ext cx="914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 smtClean="0"/>
              <a:t>Molly Brant</a:t>
            </a:r>
            <a:endParaRPr lang="en-US" sz="800" dirty="0"/>
          </a:p>
        </p:txBody>
      </p:sp>
      <p:pic>
        <p:nvPicPr>
          <p:cNvPr id="29" name="Picture 28" descr="molly brant.bmp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28600" y="3505200"/>
            <a:ext cx="436728" cy="60960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200400" y="3581400"/>
            <a:ext cx="3505200" cy="461665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King George </a:t>
            </a:r>
            <a:r>
              <a:rPr lang="en-US" sz="800" dirty="0" smtClean="0"/>
              <a:t>I was very impressed.  For a Native American you are very proper and well mannered.</a:t>
            </a:r>
          </a:p>
          <a:p>
            <a:endParaRPr lang="en-US" sz="800" dirty="0"/>
          </a:p>
        </p:txBody>
      </p:sp>
      <p:pic>
        <p:nvPicPr>
          <p:cNvPr id="32" name="Picture 10" descr="http://edu.glogster.com/media/8/40/63/24/40632413.jpg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2743200" y="3581400"/>
            <a:ext cx="306324" cy="381000"/>
          </a:xfrm>
          <a:prstGeom prst="rect">
            <a:avLst/>
          </a:prstGeom>
          <a:noFill/>
        </p:spPr>
      </p:pic>
      <p:sp>
        <p:nvSpPr>
          <p:cNvPr id="33" name="TextBox 32"/>
          <p:cNvSpPr txBox="1"/>
          <p:nvPr/>
        </p:nvSpPr>
        <p:spPr>
          <a:xfrm>
            <a:off x="3200400" y="4114800"/>
            <a:ext cx="3505200" cy="461665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Queen Charlotte</a:t>
            </a:r>
            <a:r>
              <a:rPr lang="en-US" sz="800" dirty="0" smtClean="0"/>
              <a:t> Compliments to the chef for the meal, lord knows I don’t cook! LOL</a:t>
            </a:r>
          </a:p>
          <a:p>
            <a:endParaRPr lang="en-US" sz="800" dirty="0"/>
          </a:p>
        </p:txBody>
      </p:sp>
      <p:pic>
        <p:nvPicPr>
          <p:cNvPr id="34" name="Picture 33" descr="queen charlotte.bmp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743200" y="4114800"/>
            <a:ext cx="314210" cy="419487"/>
          </a:xfrm>
          <a:prstGeom prst="rect">
            <a:avLst/>
          </a:prstGeom>
        </p:spPr>
      </p:pic>
      <p:sp>
        <p:nvSpPr>
          <p:cNvPr id="36" name="Rectangle 54"/>
          <p:cNvSpPr>
            <a:spLocks noChangeArrowheads="1"/>
          </p:cNvSpPr>
          <p:nvPr/>
        </p:nvSpPr>
        <p:spPr bwMode="auto">
          <a:xfrm>
            <a:off x="2590800" y="5715000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Joseph Brant </a:t>
            </a:r>
            <a:r>
              <a:rPr lang="en-US" sz="900" dirty="0" smtClean="0"/>
              <a:t>Wish me luck I’m going to my first war following Sir William Johnson.</a:t>
            </a:r>
            <a:endParaRPr lang="en-US" sz="900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 dirty="0" smtClean="0"/>
              <a:t>June 1606 </a:t>
            </a:r>
            <a:r>
              <a:rPr lang="en-US" sz="800" dirty="0" smtClean="0">
                <a:solidFill>
                  <a:srgbClr val="3333CC"/>
                </a:solidFill>
              </a:rPr>
              <a:t>Like · Comment · See Friendship</a:t>
            </a:r>
            <a:endParaRPr lang="en-US" sz="800" dirty="0">
              <a:solidFill>
                <a:srgbClr val="3333CC"/>
              </a:solidFill>
            </a:endParaRPr>
          </a:p>
        </p:txBody>
      </p:sp>
      <p:pic>
        <p:nvPicPr>
          <p:cNvPr id="37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057400" y="5638800"/>
            <a:ext cx="473868" cy="568641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3124200" y="6248400"/>
            <a:ext cx="3505200" cy="338554"/>
          </a:xfrm>
          <a:prstGeom prst="rect">
            <a:avLst/>
          </a:prstGeom>
          <a:solidFill>
            <a:srgbClr val="EDEEF3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2"/>
                </a:solidFill>
              </a:rPr>
              <a:t>Sir William Johnson </a:t>
            </a:r>
            <a:r>
              <a:rPr lang="en-US" sz="800" dirty="0" smtClean="0"/>
              <a:t>Thank you for believing in me young man.</a:t>
            </a:r>
          </a:p>
          <a:p>
            <a:endParaRPr lang="en-US" sz="800" dirty="0"/>
          </a:p>
        </p:txBody>
      </p:sp>
      <p:pic>
        <p:nvPicPr>
          <p:cNvPr id="35" name="Picture 34" descr="Sir william johnson.bmp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743200" y="6248400"/>
            <a:ext cx="307669" cy="38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</p:spPr>
        <p:txBody>
          <a:bodyPr/>
          <a:lstStyle/>
          <a:p>
            <a:pPr eaLnBrk="1" hangingPunct="1"/>
            <a:r>
              <a:rPr lang="en-US" sz="1400" b="1" smtClean="0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533400"/>
            <a:ext cx="6400800" cy="457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1400" dirty="0" smtClean="0"/>
              <a:t>Joseph Brant</a:t>
            </a:r>
            <a:endParaRPr lang="en-US" sz="1000" dirty="0" smtClean="0"/>
          </a:p>
        </p:txBody>
      </p:sp>
      <p:sp>
        <p:nvSpPr>
          <p:cNvPr id="3080" name="Rectangl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3081" name="Rectangl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Joseph Brant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3093" name="Text Box 2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rgbClr val="D9DCE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chemeClr val="accent2"/>
                </a:solidFill>
              </a:rPr>
              <a:t>Wall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>
                <a:solidFill>
                  <a:srgbClr val="3333CC"/>
                </a:solidFill>
              </a:rPr>
              <a:t>Info</a:t>
            </a:r>
          </a:p>
        </p:txBody>
      </p:sp>
      <p:sp>
        <p:nvSpPr>
          <p:cNvPr id="3095" name="Text Box 2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Photos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2133600" y="1600200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 smtClean="0"/>
              <a:t>Information</a:t>
            </a:r>
            <a:endParaRPr lang="en-US" sz="1200" b="1" dirty="0"/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152400" y="25908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 smtClean="0"/>
              <a:t>Info</a:t>
            </a:r>
            <a:endParaRPr lang="en-US" sz="900" dirty="0"/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152400" y="2819400"/>
            <a:ext cx="160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/>
              <a:t>Photos</a:t>
            </a:r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3124200" y="1752600"/>
            <a:ext cx="32766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2133600" y="1905000"/>
            <a:ext cx="6172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Current City:</a:t>
            </a:r>
            <a:r>
              <a:rPr lang="en-US" sz="1100" dirty="0" smtClean="0"/>
              <a:t>        	Lebanon, Connecticut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Hometown:</a:t>
            </a:r>
            <a:r>
              <a:rPr lang="en-US" sz="1100" dirty="0" smtClean="0"/>
              <a:t>      	Ohio River Valley, United States</a:t>
            </a:r>
            <a:endParaRPr lang="en-US" sz="1100" dirty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>
                <a:solidFill>
                  <a:srgbClr val="959EBD"/>
                </a:solidFill>
              </a:rPr>
              <a:t>Sex:</a:t>
            </a:r>
            <a:r>
              <a:rPr lang="en-US" sz="1100" dirty="0"/>
              <a:t>                  	</a:t>
            </a:r>
            <a:r>
              <a:rPr lang="en-US" sz="1100" dirty="0" smtClean="0"/>
              <a:t>Male</a:t>
            </a:r>
            <a:endParaRPr lang="en-US" sz="1100" dirty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>
                <a:solidFill>
                  <a:srgbClr val="959EBD"/>
                </a:solidFill>
              </a:rPr>
              <a:t>Birthday:</a:t>
            </a:r>
            <a:r>
              <a:rPr lang="en-US" sz="1100" dirty="0"/>
              <a:t>           	</a:t>
            </a:r>
            <a:r>
              <a:rPr lang="en-US" sz="1100" dirty="0" smtClean="0"/>
              <a:t>1742</a:t>
            </a:r>
            <a:endParaRPr lang="en-US" sz="1100" dirty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Relationship </a:t>
            </a:r>
            <a:r>
              <a:rPr lang="en-US" sz="1100" dirty="0">
                <a:solidFill>
                  <a:srgbClr val="959EBD"/>
                </a:solidFill>
              </a:rPr>
              <a:t>Status:</a:t>
            </a:r>
            <a:r>
              <a:rPr lang="en-US" sz="1100" dirty="0"/>
              <a:t>          </a:t>
            </a:r>
            <a:r>
              <a:rPr lang="en-US" sz="1100" dirty="0" smtClean="0"/>
              <a:t>	 Married</a:t>
            </a:r>
            <a:endParaRPr lang="en-US" sz="1100" dirty="0">
              <a:solidFill>
                <a:schemeClr val="accent2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Employer:  		</a:t>
            </a:r>
            <a:r>
              <a:rPr lang="en-US" sz="1100" dirty="0" smtClean="0"/>
              <a:t>Self Employed</a:t>
            </a:r>
            <a:r>
              <a:rPr lang="en-US" sz="1100" dirty="0" smtClean="0">
                <a:solidFill>
                  <a:srgbClr val="959EBD"/>
                </a:solidFill>
              </a:rPr>
              <a:t>	</a:t>
            </a:r>
            <a:endParaRPr lang="en-US" sz="1100" dirty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Education:		</a:t>
            </a:r>
            <a:r>
              <a:rPr lang="en-US" sz="1100" dirty="0" smtClean="0"/>
              <a:t>Eleazer Wheelcock Academy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Religion:		</a:t>
            </a:r>
            <a:r>
              <a:rPr lang="en-US" sz="1100" dirty="0" smtClean="0"/>
              <a:t>Anglican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Political Views:	</a:t>
            </a:r>
            <a:r>
              <a:rPr lang="en-US" sz="1100" dirty="0" smtClean="0"/>
              <a:t>Give Indians More Land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People Who Inspire:	</a:t>
            </a:r>
            <a:r>
              <a:rPr lang="en-US" sz="1100" dirty="0" smtClean="0"/>
              <a:t> Sir William Johnson For Being Brave in Leading an Army</a:t>
            </a:r>
            <a:endParaRPr lang="en-US" sz="1100" dirty="0" smtClean="0">
              <a:solidFill>
                <a:srgbClr val="959EBD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Favorite Quotations:	</a:t>
            </a:r>
            <a:r>
              <a:rPr lang="en-US" sz="1100" dirty="0" smtClean="0"/>
              <a:t> “Indeed it is very hard, when we have let the king’s subjects have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/>
              <a:t> 		  so much of our lands for so little.”</a:t>
            </a:r>
            <a:endParaRPr lang="en-US" sz="1100" dirty="0" smtClean="0">
              <a:solidFill>
                <a:srgbClr val="959EBD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Favorite Books:	</a:t>
            </a:r>
            <a:r>
              <a:rPr lang="en-US" sz="1100" i="1" dirty="0" smtClean="0"/>
              <a:t> Gospel of Mark and The Prayer Book</a:t>
            </a:r>
            <a:endParaRPr lang="en-US" sz="1100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Activities:		 </a:t>
            </a:r>
            <a:r>
              <a:rPr lang="en-US" sz="1100" dirty="0" smtClean="0"/>
              <a:t>Leading An Army and Spreading Christianity Throughout Native 		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100" dirty="0" smtClean="0"/>
              <a:t>		 American Lands</a:t>
            </a:r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2133600" y="4800600"/>
            <a:ext cx="1905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/>
              <a:t>Contact Information</a:t>
            </a:r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>
            <a:off x="3810000" y="4953000"/>
            <a:ext cx="2667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5" name="Text Box 43"/>
          <p:cNvSpPr txBox="1">
            <a:spLocks noChangeArrowheads="1"/>
          </p:cNvSpPr>
          <p:nvPr/>
        </p:nvSpPr>
        <p:spPr bwMode="auto">
          <a:xfrm>
            <a:off x="2133600" y="5105400"/>
            <a:ext cx="48006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dirty="0" smtClean="0">
                <a:solidFill>
                  <a:srgbClr val="959EBD"/>
                </a:solidFill>
              </a:rPr>
              <a:t>Address:</a:t>
            </a:r>
            <a:r>
              <a:rPr lang="en-US" sz="1100" dirty="0">
                <a:solidFill>
                  <a:srgbClr val="959EBD"/>
                </a:solidFill>
              </a:rPr>
              <a:t> </a:t>
            </a:r>
            <a:r>
              <a:rPr lang="en-US" sz="1100" dirty="0" smtClean="0">
                <a:solidFill>
                  <a:srgbClr val="959EBD"/>
                </a:solidFill>
              </a:rPr>
              <a:t> </a:t>
            </a:r>
            <a:r>
              <a:rPr lang="en-US" sz="1100" dirty="0" smtClean="0"/>
              <a:t>301 Mohawk Street Brantford, Ontario, Canada</a:t>
            </a:r>
            <a:endParaRPr lang="en-US" sz="1100" dirty="0"/>
          </a:p>
        </p:txBody>
      </p:sp>
      <p:sp>
        <p:nvSpPr>
          <p:cNvPr id="45" name="Text Box 33"/>
          <p:cNvSpPr txBox="1">
            <a:spLocks noChangeArrowheads="1"/>
          </p:cNvSpPr>
          <p:nvPr/>
        </p:nvSpPr>
        <p:spPr bwMode="auto">
          <a:xfrm>
            <a:off x="152400" y="2362200"/>
            <a:ext cx="160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 smtClean="0"/>
              <a:t>Wall</a:t>
            </a:r>
            <a:endParaRPr lang="en-US" sz="900" dirty="0"/>
          </a:p>
        </p:txBody>
      </p:sp>
      <p:sp>
        <p:nvSpPr>
          <p:cNvPr id="46" name="Text Box 33"/>
          <p:cNvSpPr txBox="1">
            <a:spLocks noChangeArrowheads="1"/>
          </p:cNvSpPr>
          <p:nvPr/>
        </p:nvSpPr>
        <p:spPr bwMode="auto">
          <a:xfrm>
            <a:off x="152400" y="3048000"/>
            <a:ext cx="160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 smtClean="0"/>
              <a:t>Friends</a:t>
            </a:r>
            <a:endParaRPr lang="en-US" sz="900" dirty="0"/>
          </a:p>
        </p:txBody>
      </p:sp>
      <p:pic>
        <p:nvPicPr>
          <p:cNvPr id="28" name="Picture 27" descr="bran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600" y="533400"/>
            <a:ext cx="1397001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</p:spPr>
        <p:txBody>
          <a:bodyPr/>
          <a:lstStyle/>
          <a:p>
            <a:pPr eaLnBrk="1" hangingPunct="1"/>
            <a:r>
              <a:rPr lang="en-US" sz="1400" b="1" smtClean="0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4103" name="Rectangle 8"/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105" name="Rectangle 10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106" name="Rectangle 11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4107" name="Rectangle 12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Joseph Brant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108" name="Rectangle 13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4109" name="Text Box 1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38200" y="1143000"/>
            <a:ext cx="8382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Wall</a:t>
            </a:r>
          </a:p>
        </p:txBody>
      </p:sp>
      <p:sp>
        <p:nvSpPr>
          <p:cNvPr id="4110" name="Text Box 1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6764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Info</a:t>
            </a:r>
          </a:p>
        </p:txBody>
      </p:sp>
      <p:sp>
        <p:nvSpPr>
          <p:cNvPr id="4111" name="Text Box 16"/>
          <p:cNvSpPr txBox="1">
            <a:spLocks noChangeArrowheads="1"/>
          </p:cNvSpPr>
          <p:nvPr/>
        </p:nvSpPr>
        <p:spPr bwMode="auto">
          <a:xfrm>
            <a:off x="2438400" y="1143000"/>
            <a:ext cx="762000" cy="25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Photos</a:t>
            </a:r>
          </a:p>
        </p:txBody>
      </p:sp>
      <p:sp>
        <p:nvSpPr>
          <p:cNvPr id="4113" name="Rectangle 18"/>
          <p:cNvSpPr>
            <a:spLocks noChangeArrowheads="1"/>
          </p:cNvSpPr>
          <p:nvPr/>
        </p:nvSpPr>
        <p:spPr bwMode="auto">
          <a:xfrm>
            <a:off x="685800" y="1752600"/>
            <a:ext cx="7467600" cy="4648200"/>
          </a:xfrm>
          <a:prstGeom prst="rect">
            <a:avLst/>
          </a:prstGeom>
          <a:solidFill>
            <a:srgbClr val="EDEEF3"/>
          </a:solidFill>
          <a:ln w="9525">
            <a:solidFill>
              <a:srgbClr val="D9DCE7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114" name="Text Box 19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4115" name="Text Box 20"/>
          <p:cNvSpPr txBox="1">
            <a:spLocks noChangeArrowheads="1"/>
          </p:cNvSpPr>
          <p:nvPr/>
        </p:nvSpPr>
        <p:spPr bwMode="auto">
          <a:xfrm>
            <a:off x="685800" y="152400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/>
              <a:t>Photos of </a:t>
            </a:r>
            <a:r>
              <a:rPr lang="en-US" sz="1000" b="1" dirty="0" smtClean="0"/>
              <a:t>Joseph</a:t>
            </a:r>
            <a:r>
              <a:rPr lang="en-US" sz="1000" dirty="0" smtClean="0"/>
              <a:t> </a:t>
            </a:r>
            <a:r>
              <a:rPr lang="en-US" sz="800" dirty="0" smtClean="0"/>
              <a:t> </a:t>
            </a:r>
            <a:r>
              <a:rPr lang="en-US" sz="800" dirty="0"/>
              <a:t>6</a:t>
            </a:r>
            <a:r>
              <a:rPr lang="en-US" sz="800" dirty="0" smtClean="0"/>
              <a:t> </a:t>
            </a:r>
            <a:r>
              <a:rPr lang="en-US" sz="800" dirty="0"/>
              <a:t>Photos</a:t>
            </a:r>
            <a:endParaRPr lang="en-US" sz="1000" dirty="0"/>
          </a:p>
        </p:txBody>
      </p:sp>
      <p:sp>
        <p:nvSpPr>
          <p:cNvPr id="4123" name="Rectangle 40"/>
          <p:cNvSpPr>
            <a:spLocks noChangeArrowheads="1"/>
          </p:cNvSpPr>
          <p:nvPr/>
        </p:nvSpPr>
        <p:spPr bwMode="auto">
          <a:xfrm>
            <a:off x="838200" y="6858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400" dirty="0" smtClean="0"/>
              <a:t>Joseph Brant</a:t>
            </a:r>
            <a:endParaRPr lang="en-US" sz="1400" dirty="0"/>
          </a:p>
        </p:txBody>
      </p:sp>
      <p:pic>
        <p:nvPicPr>
          <p:cNvPr id="2052" name="Picture 4" descr="http://ushistoryimages.com/images/captain-john-smith/fullsize/captain-john-smith-6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057400" y="2057400"/>
            <a:ext cx="1553581" cy="1233000"/>
          </a:xfrm>
          <a:prstGeom prst="rect">
            <a:avLst/>
          </a:prstGeom>
          <a:noFill/>
        </p:spPr>
      </p:pic>
      <p:pic>
        <p:nvPicPr>
          <p:cNvPr id="2054" name="Picture 6" descr="http://ushistoryimages.com/images/captain-john-smith/fullsize/captain-john-smith-4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3733800" y="1828800"/>
            <a:ext cx="1540283" cy="1676400"/>
          </a:xfrm>
          <a:prstGeom prst="rect">
            <a:avLst/>
          </a:prstGeom>
          <a:noFill/>
        </p:spPr>
      </p:pic>
      <p:pic>
        <p:nvPicPr>
          <p:cNvPr id="2058" name="Picture 10" descr="http://www.williamsburgprivatetours.com/Poco%20saves%20smith.jpg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5791200" y="1828800"/>
            <a:ext cx="1672693" cy="2007232"/>
          </a:xfrm>
          <a:prstGeom prst="rect">
            <a:avLst/>
          </a:prstGeom>
          <a:noFill/>
        </p:spPr>
      </p:pic>
      <p:pic>
        <p:nvPicPr>
          <p:cNvPr id="2060" name="Picture 12" descr="Captain John Smith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765286" y="1828800"/>
            <a:ext cx="1282374" cy="1704975"/>
          </a:xfrm>
          <a:prstGeom prst="rect">
            <a:avLst/>
          </a:prstGeom>
          <a:noFill/>
        </p:spPr>
      </p:pic>
      <p:pic>
        <p:nvPicPr>
          <p:cNvPr id="2062" name="Picture 14" descr="http://www.writersreps.com/images/books/jamestown2.jpg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2514600" y="3810000"/>
            <a:ext cx="1412837" cy="1828800"/>
          </a:xfrm>
          <a:prstGeom prst="rect">
            <a:avLst/>
          </a:prstGeom>
          <a:noFill/>
        </p:spPr>
      </p:pic>
      <p:pic>
        <p:nvPicPr>
          <p:cNvPr id="2064" name="Picture 16" descr="http://www.socialstudiesforkids.com/graphics/jamestownarrival.jpg"/>
          <p:cNvPicPr>
            <a:picLocks noChangeAspect="1" noChangeArrowheads="1"/>
          </p:cNvPicPr>
          <p:nvPr/>
        </p:nvPicPr>
        <p:blipFill>
          <a:blip r:embed="rId10" cstate="print"/>
          <a:stretch>
            <a:fillRect/>
          </a:stretch>
        </p:blipFill>
        <p:spPr bwMode="auto">
          <a:xfrm>
            <a:off x="762000" y="3733800"/>
            <a:ext cx="1405371" cy="1932385"/>
          </a:xfrm>
          <a:prstGeom prst="rect">
            <a:avLst/>
          </a:prstGeom>
          <a:noFill/>
        </p:spPr>
      </p:pic>
      <p:pic>
        <p:nvPicPr>
          <p:cNvPr id="35" name="Picture 2" descr="http://www.preservationvirginia.org/rediscovery/image/jsmith.jpg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152401" y="483546"/>
            <a:ext cx="609600" cy="731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537</Words>
  <Application>Microsoft Office PowerPoint</Application>
  <PresentationFormat>On-screen Show (4:3)</PresentationFormat>
  <Paragraphs>118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facebook</vt:lpstr>
      <vt:lpstr>facebook</vt:lpstr>
      <vt:lpstr>facebook</vt:lpstr>
      <vt:lpstr>facebook</vt:lpstr>
      <vt:lpstr>facebook</vt:lpstr>
    </vt:vector>
  </TitlesOfParts>
  <Company>Frisco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Profile</dc:title>
  <dc:creator>FriscoISD</dc:creator>
  <cp:lastModifiedBy>wicklinek</cp:lastModifiedBy>
  <cp:revision>100</cp:revision>
  <dcterms:created xsi:type="dcterms:W3CDTF">2009-03-30T18:09:43Z</dcterms:created>
  <dcterms:modified xsi:type="dcterms:W3CDTF">2012-11-26T17:09:17Z</dcterms:modified>
</cp:coreProperties>
</file>